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p:scale>
          <a:sx n="54" d="100"/>
          <a:sy n="54" d="100"/>
        </p:scale>
        <p:origin x="1856" y="160"/>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9/5/23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9/5/23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CONF-SEML</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05D43C82-D5CA-8C85-7D86-C973B6B411C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4836" y="850762"/>
            <a:ext cx="2082564" cy="2413714"/>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54</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10</cp:revision>
  <dcterms:created xsi:type="dcterms:W3CDTF">2023-06-27T02:26:40Z</dcterms:created>
  <dcterms:modified xsi:type="dcterms:W3CDTF">2023-09-05T03:09:12Z</dcterms:modified>
  <cp:category>Research poster templates </cp:category>
</cp:coreProperties>
</file>